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488" autoAdjust="0"/>
  </p:normalViewPr>
  <p:slideViewPr>
    <p:cSldViewPr snapToGrid="0" snapToObjects="1" showGuides="1">
      <p:cViewPr varScale="1">
        <p:scale>
          <a:sx n="116" d="100"/>
          <a:sy n="116" d="100"/>
        </p:scale>
        <p:origin x="-3462" y="-102"/>
      </p:cViewPr>
      <p:guideLst>
        <p:guide orient="horz" pos="2160"/>
        <p:guide pos="287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62BC6B-3FA3-3C4A-B221-F6EDE698748B}" type="datetimeFigureOut">
              <a:rPr kumimoji="1" lang="ja-JP" altLang="en-US" smtClean="0"/>
              <a:pPr/>
              <a:t>2015/2/25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AA6DB0-9879-804C-ACFA-3D2E2253D8F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2334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7A439-28D4-4244-91BF-A46379D9C526}" type="datetimeFigureOut">
              <a:rPr kumimoji="1" lang="ja-JP" altLang="en-US" smtClean="0"/>
              <a:pPr/>
              <a:t>2015/2/25</a:t>
            </a:fld>
            <a:endParaRPr kumimoji="1"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DDEBD-E09A-C549-BC6E-A092DB504A0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4784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4800" cap="all" baseline="0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279031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7E7E50E6-1171-1148-9C9B-D0CDA6933383}" type="datetime1">
              <a:rPr kumimoji="1" lang="ko-KR" altLang="en-US" smtClean="0"/>
              <a:pPr/>
              <a:t>2015-02-25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A3F07DE0-1821-C044-99F6-12A42229140E}" type="datetime1">
              <a:rPr kumimoji="1" lang="ko-KR" altLang="en-US" smtClean="0"/>
              <a:pPr/>
              <a:t>2015-02-25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9EE3CC14-434B-F84C-89B4-B8BCFBAC452E}" type="datetime1">
              <a:rPr kumimoji="1" lang="ko-KR" altLang="en-US" smtClean="0"/>
              <a:pPr/>
              <a:t>2015-02-25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539765"/>
            <a:ext cx="9144000" cy="0"/>
          </a:xfrm>
          <a:prstGeom prst="line">
            <a:avLst/>
          </a:prstGeom>
          <a:ln w="6350" cmpd="sng">
            <a:solidFill>
              <a:srgbClr val="798C5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0" y="1227990"/>
            <a:ext cx="9144000" cy="0"/>
          </a:xfrm>
          <a:prstGeom prst="line">
            <a:avLst/>
          </a:prstGeom>
          <a:ln w="6350" cmpd="sng">
            <a:solidFill>
              <a:srgbClr val="798C54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7911793B-04EF-8149-9ED2-002726D8718B}" type="datetime1">
              <a:rPr kumimoji="1" lang="ko-KR" altLang="en-US" smtClean="0"/>
              <a:pPr/>
              <a:t>2015-02-25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AD5D3E6E-1A5A-154A-A8E3-035AB60E0D21}" type="datetime1">
              <a:rPr kumimoji="1" lang="ko-KR" altLang="en-US" smtClean="0"/>
              <a:pPr/>
              <a:t>2015-02-25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4CE2B6EF-C6EF-F244-86A8-E0CDC94C19CE}" type="datetime1">
              <a:rPr kumimoji="1" lang="ko-KR" altLang="en-US" smtClean="0"/>
              <a:pPr/>
              <a:t>2015-02-25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BD4FC584-344B-2F40-97B0-715622A667F5}" type="datetime1">
              <a:rPr kumimoji="1" lang="ko-KR" altLang="en-US" smtClean="0"/>
              <a:pPr/>
              <a:t>2015-02-25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A7AFCA3F-809B-F94F-B46E-07B9084D0BE6}" type="datetime1">
              <a:rPr kumimoji="1" lang="ko-KR" altLang="en-US" smtClean="0"/>
              <a:pPr/>
              <a:t>2015-02-25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B45D4903-0D43-8742-94EB-AF3285A10015}" type="datetime1">
              <a:rPr kumimoji="1" lang="ko-KR" altLang="en-US" smtClean="0"/>
              <a:pPr/>
              <a:t>2015-02-25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ja-JP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619F8A38-A5FA-3447-9515-A0182A404577}" type="datetime1">
              <a:rPr kumimoji="1" lang="ko-KR" altLang="en-US" smtClean="0"/>
              <a:pPr/>
              <a:t>2015-02-25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5587" y="467706"/>
            <a:ext cx="8582934" cy="692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587" y="1302897"/>
            <a:ext cx="8582934" cy="5174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2984" y="6528816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000000"/>
                </a:solidFill>
              </a:defRPr>
            </a:lvl1pPr>
          </a:lstStyle>
          <a:p>
            <a:fld id="{A60102D0-A11F-944A-ABD7-216C976F3D1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2787824" y="32847"/>
            <a:ext cx="35461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0" i="1" dirty="0" smtClean="0">
                <a:solidFill>
                  <a:schemeClr val="bg1"/>
                </a:solidFill>
              </a:rPr>
              <a:t>The </a:t>
            </a:r>
            <a:r>
              <a:rPr kumimoji="1" lang="en-US" altLang="ja-JP" sz="1200" b="0" i="1" dirty="0" smtClean="0">
                <a:solidFill>
                  <a:schemeClr val="bg1"/>
                </a:solidFill>
              </a:rPr>
              <a:t>5</a:t>
            </a:r>
            <a:r>
              <a:rPr kumimoji="1" lang="en-US" altLang="ja-JP" sz="1200" b="0" i="1" baseline="30000" dirty="0" smtClean="0">
                <a:solidFill>
                  <a:schemeClr val="bg1"/>
                </a:solidFill>
              </a:rPr>
              <a:t>th</a:t>
            </a:r>
            <a:r>
              <a:rPr kumimoji="1" lang="en-US" altLang="ja-JP" sz="1200" b="0" i="1" dirty="0" smtClean="0">
                <a:solidFill>
                  <a:schemeClr val="bg1"/>
                </a:solidFill>
              </a:rPr>
              <a:t> </a:t>
            </a:r>
            <a:r>
              <a:rPr kumimoji="1" lang="en-US" altLang="ja-JP" sz="1200" b="0" i="1" dirty="0" smtClean="0">
                <a:solidFill>
                  <a:schemeClr val="bg1"/>
                </a:solidFill>
              </a:rPr>
              <a:t>Global </a:t>
            </a:r>
            <a:r>
              <a:rPr kumimoji="1" lang="en-US" altLang="ja-JP" sz="1200" b="0" i="1" baseline="0" dirty="0" smtClean="0">
                <a:solidFill>
                  <a:schemeClr val="bg1"/>
                </a:solidFill>
              </a:rPr>
              <a:t>TRIZ Conference | July </a:t>
            </a:r>
            <a:r>
              <a:rPr kumimoji="1" lang="en-US" altLang="ja-JP" sz="1200" b="0" i="1" baseline="0" dirty="0" smtClean="0">
                <a:solidFill>
                  <a:schemeClr val="bg1"/>
                </a:solidFill>
              </a:rPr>
              <a:t>7-9, 2015</a:t>
            </a:r>
            <a:endParaRPr kumimoji="1" lang="ja-JP" altLang="en-US" sz="1200" b="0" i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142316" y="6532463"/>
            <a:ext cx="21820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R" sz="1100" b="0" i="1" dirty="0" smtClean="0">
                <a:solidFill>
                  <a:schemeClr val="accent5"/>
                </a:solidFill>
              </a:rPr>
              <a:t>GTC2015 </a:t>
            </a:r>
            <a:r>
              <a:rPr kumimoji="1" lang="en-US" altLang="ko-KR" sz="1100" b="0" i="1" dirty="0" smtClean="0">
                <a:solidFill>
                  <a:schemeClr val="accent5"/>
                </a:solidFill>
              </a:rPr>
              <a:t>/ www.koreatrizcon.kr</a:t>
            </a:r>
            <a:endParaRPr kumimoji="1" lang="ja-JP" altLang="en-US" sz="1100" b="0" i="1" dirty="0">
              <a:solidFill>
                <a:schemeClr val="accent5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Title of presentation</a:t>
            </a:r>
            <a:endParaRPr kumimoji="1" lang="ja-JP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b="1" dirty="0" smtClean="0">
                <a:solidFill>
                  <a:srgbClr val="000090"/>
                </a:solidFill>
              </a:rPr>
              <a:t>Name of 1</a:t>
            </a:r>
            <a:r>
              <a:rPr lang="en-US" altLang="ko-KR" b="1" baseline="30000" dirty="0" smtClean="0">
                <a:solidFill>
                  <a:srgbClr val="000090"/>
                </a:solidFill>
              </a:rPr>
              <a:t>st</a:t>
            </a:r>
            <a:r>
              <a:rPr lang="en-US" altLang="ko-KR" b="1" dirty="0" smtClean="0">
                <a:solidFill>
                  <a:srgbClr val="000090"/>
                </a:solidFill>
              </a:rPr>
              <a:t> Author</a:t>
            </a:r>
            <a:endParaRPr lang="en-US" altLang="ko-KR" b="1" dirty="0">
              <a:solidFill>
                <a:srgbClr val="000090"/>
              </a:solidFill>
            </a:endParaRPr>
          </a:p>
          <a:p>
            <a:r>
              <a:rPr kumimoji="1" lang="en-US" altLang="ko-KR" dirty="0" smtClean="0"/>
              <a:t>Institution / email address</a:t>
            </a:r>
          </a:p>
          <a:p>
            <a:endParaRPr lang="en-US" altLang="ja-JP" dirty="0"/>
          </a:p>
          <a:p>
            <a:r>
              <a:rPr lang="en-US" altLang="ko-KR" b="1" dirty="0">
                <a:solidFill>
                  <a:srgbClr val="000090"/>
                </a:solidFill>
              </a:rPr>
              <a:t>Name of </a:t>
            </a:r>
            <a:r>
              <a:rPr lang="en-US" altLang="ko-KR" b="1" dirty="0" smtClean="0">
                <a:solidFill>
                  <a:srgbClr val="000090"/>
                </a:solidFill>
              </a:rPr>
              <a:t>2</a:t>
            </a:r>
            <a:r>
              <a:rPr lang="en-US" altLang="ko-KR" b="1" baseline="30000" dirty="0" smtClean="0">
                <a:solidFill>
                  <a:srgbClr val="000090"/>
                </a:solidFill>
              </a:rPr>
              <a:t>nd</a:t>
            </a:r>
            <a:r>
              <a:rPr lang="en-US" altLang="ko-KR" b="1" dirty="0" smtClean="0">
                <a:solidFill>
                  <a:srgbClr val="000090"/>
                </a:solidFill>
              </a:rPr>
              <a:t> Author</a:t>
            </a:r>
            <a:endParaRPr lang="en-US" altLang="ko-KR" b="1" dirty="0">
              <a:solidFill>
                <a:srgbClr val="000090"/>
              </a:solidFill>
            </a:endParaRPr>
          </a:p>
          <a:p>
            <a:r>
              <a:rPr lang="en-US" altLang="ko-KR" dirty="0"/>
              <a:t>Institution / email address</a:t>
            </a:r>
            <a:endParaRPr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7313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ko-KR" dirty="0" smtClean="0"/>
              <a:t>1.</a:t>
            </a:r>
            <a:r>
              <a:rPr kumimoji="1" lang="ko-KR" altLang="en-US" dirty="0" smtClean="0"/>
              <a:t> </a:t>
            </a:r>
            <a:r>
              <a:rPr lang="en-US" altLang="ko-KR" dirty="0" smtClean="0"/>
              <a:t>Title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75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ko-KR" dirty="0" smtClean="0"/>
              <a:t>1.</a:t>
            </a:r>
            <a:r>
              <a:rPr kumimoji="1" lang="ko-KR" altLang="en-US" dirty="0" smtClean="0"/>
              <a:t> </a:t>
            </a:r>
            <a:r>
              <a:rPr lang="en-US" altLang="ko-KR" dirty="0" smtClean="0"/>
              <a:t>Title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04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ko-KR" dirty="0" smtClean="0"/>
              <a:t>1.</a:t>
            </a:r>
            <a:r>
              <a:rPr kumimoji="1" lang="ko-KR" altLang="en-US" dirty="0" smtClean="0"/>
              <a:t> </a:t>
            </a:r>
            <a:r>
              <a:rPr lang="en-US" altLang="ko-KR" dirty="0" smtClean="0"/>
              <a:t>Title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44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34</TotalTime>
  <Words>31</Words>
  <Application>Microsoft Office PowerPoint</Application>
  <PresentationFormat>화면 슬라이드 쇼(4:3)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Clarity</vt:lpstr>
      <vt:lpstr>Title of presentation</vt:lpstr>
      <vt:lpstr>1. Title</vt:lpstr>
      <vt:lpstr>1. Title</vt:lpstr>
      <vt:lpstr>1. Title</vt:lpstr>
    </vt:vector>
  </TitlesOfParts>
  <Company>acbd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논문 제목</dc:title>
  <dc:creator>a bc</dc:creator>
  <cp:lastModifiedBy>Windows 사용자</cp:lastModifiedBy>
  <cp:revision>6</cp:revision>
  <dcterms:created xsi:type="dcterms:W3CDTF">2013-12-18T12:39:14Z</dcterms:created>
  <dcterms:modified xsi:type="dcterms:W3CDTF">2015-02-25T06:31:31Z</dcterms:modified>
</cp:coreProperties>
</file>