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2"/>
    <p:restoredTop sz="95488" autoAdjust="0"/>
  </p:normalViewPr>
  <p:slideViewPr>
    <p:cSldViewPr snapToGrid="0" snapToObjects="1" showGuides="1">
      <p:cViewPr varScale="1">
        <p:scale>
          <a:sx n="118" d="100"/>
          <a:sy n="118" d="100"/>
        </p:scale>
        <p:origin x="936" y="200"/>
      </p:cViewPr>
      <p:guideLst>
        <p:guide orient="horz" pos="2160"/>
        <p:guide pos="287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2BC6B-3FA3-3C4A-B221-F6EDE698748B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A6DB0-9879-804C-ACFA-3D2E2253D8F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2334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7A439-28D4-4244-91BF-A46379D9C52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DDEBD-E09A-C549-BC6E-A092DB504A0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4784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6112"/>
            <a:ext cx="7848600" cy="1927225"/>
          </a:xfrm>
        </p:spPr>
        <p:txBody>
          <a:bodyPr anchor="b">
            <a:noAutofit/>
          </a:bodyPr>
          <a:lstStyle>
            <a:lvl1pPr>
              <a:defRPr sz="4800" cap="all" baseline="0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02280"/>
            <a:ext cx="6400800" cy="279031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923032"/>
            <a:ext cx="7848600" cy="158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E7E50E6-1171-1148-9C9B-D0CDA6933383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3F07DE0-1821-C044-99F6-12A42229140E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EE3CC14-434B-F84C-89B4-B8BCFBAC452E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539765"/>
            <a:ext cx="9144000" cy="0"/>
          </a:xfrm>
          <a:prstGeom prst="line">
            <a:avLst/>
          </a:prstGeom>
          <a:ln w="6350" cmpd="sng">
            <a:solidFill>
              <a:srgbClr val="798C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1227990"/>
            <a:ext cx="9144000" cy="0"/>
          </a:xfrm>
          <a:prstGeom prst="line">
            <a:avLst/>
          </a:prstGeom>
          <a:ln w="6350" cmpd="sng">
            <a:solidFill>
              <a:srgbClr val="798C54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911793B-04EF-8149-9ED2-002726D8718B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D5D3E6E-1A5A-154A-A8E3-035AB60E0D21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CE2B6EF-C6EF-F244-86A8-E0CDC94C19CE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BD4FC584-344B-2F40-97B0-715622A667F5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7AFCA3F-809B-F94F-B46E-07B9084D0BE6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B45D4903-0D43-8742-94EB-AF3285A10015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ja-JP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619F8A38-A5FA-3447-9515-A0182A404577}" type="datetime1">
              <a:rPr kumimoji="1" lang="ko-KR" altLang="en-US" smtClean="0"/>
              <a:pPr/>
              <a:t>2018. 9. 10.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587" y="467706"/>
            <a:ext cx="8582934" cy="692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587" y="1302897"/>
            <a:ext cx="8582934" cy="5174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2984" y="6528816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000000"/>
                </a:solidFill>
              </a:defRPr>
            </a:lvl1pPr>
          </a:lstStyle>
          <a:p>
            <a:fld id="{A60102D0-A11F-944A-ABD7-216C976F3D1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002632" y="32847"/>
            <a:ext cx="31165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1200" b="0" i="1" dirty="0">
                <a:solidFill>
                  <a:schemeClr val="bg1"/>
                </a:solidFill>
              </a:rPr>
              <a:t>한국창의응용학회  </a:t>
            </a:r>
            <a:r>
              <a:rPr kumimoji="1" lang="en-US" altLang="ko-KR" sz="1200" b="0" i="1" dirty="0">
                <a:solidFill>
                  <a:schemeClr val="bg1"/>
                </a:solidFill>
              </a:rPr>
              <a:t>2018</a:t>
            </a:r>
            <a:r>
              <a:rPr kumimoji="1" lang="ko-KR" altLang="en-US" sz="1200" b="0" i="1" dirty="0">
                <a:solidFill>
                  <a:schemeClr val="bg1"/>
                </a:solidFill>
              </a:rPr>
              <a:t>년도 추계학술대회</a:t>
            </a:r>
            <a:endParaRPr kumimoji="1" lang="ja-JP" altLang="en-US" sz="1200" b="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69748" y="6532463"/>
            <a:ext cx="13420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sz="1100" b="0" i="1" dirty="0">
                <a:solidFill>
                  <a:schemeClr val="accent5"/>
                </a:solidFill>
              </a:rPr>
              <a:t> www.katatriz.or.kr</a:t>
            </a:r>
            <a:endParaRPr kumimoji="1" lang="ja-JP" altLang="en-US" sz="1100" b="0" i="1" dirty="0">
              <a:solidFill>
                <a:schemeClr val="accent5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384" y="3029712"/>
            <a:ext cx="6400800" cy="215493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ko-KR" altLang="en-US" sz="1400" b="1" dirty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1400" b="1" dirty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1400" b="1" dirty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저자 이름</a:t>
            </a:r>
            <a:endParaRPr lang="en-US" altLang="ko-KR" sz="1400" b="1" dirty="0">
              <a:solidFill>
                <a:srgbClr val="00009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kumimoji="1" lang="ko-KR" altLang="en-US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소속</a:t>
            </a:r>
            <a:r>
              <a:rPr kumimoji="1" lang="en-US" altLang="ko-KR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/ </a:t>
            </a:r>
            <a:r>
              <a:rPr kumimoji="1" lang="ko-KR" altLang="en-US" sz="1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이메일</a:t>
            </a:r>
            <a:r>
              <a:rPr kumimoji="1" lang="ko-KR" altLang="en-US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주소</a:t>
            </a:r>
            <a:r>
              <a:rPr kumimoji="1" lang="en-US" altLang="ko-KR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kumimoji="1" lang="ko-KR" altLang="en-US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전화</a:t>
            </a:r>
            <a:endParaRPr kumimoji="1" lang="en-US" altLang="ko-KR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ja-JP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400" b="1" dirty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1400" b="1" dirty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1400" b="1" dirty="0">
                <a:solidFill>
                  <a:srgbClr val="00009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저자 이름</a:t>
            </a:r>
            <a:endParaRPr lang="en-US" altLang="ko-KR" sz="1400" b="1" dirty="0">
              <a:solidFill>
                <a:srgbClr val="00009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소속</a:t>
            </a:r>
            <a:r>
              <a:rPr lang="en-US" altLang="ko-KR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/ </a:t>
            </a:r>
            <a:r>
              <a:rPr lang="ko-KR" altLang="en-US" sz="1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이메일</a:t>
            </a:r>
            <a:r>
              <a:rPr lang="ko-KR" altLang="en-US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주소</a:t>
            </a:r>
            <a:r>
              <a:rPr lang="en-US" altLang="ko-KR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전화 </a:t>
            </a:r>
            <a:endParaRPr lang="en-US" altLang="ko-KR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ja-JP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</a:p>
          <a:p>
            <a:r>
              <a:rPr lang="en-US" altLang="ja-JP" sz="1400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endParaRPr lang="ja-JP" altLang="en-US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kumimoji="1" lang="ja-JP" altLang="en-US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713232" y="1527048"/>
            <a:ext cx="7848600" cy="1346387"/>
          </a:xfrm>
          <a:solidFill>
            <a:schemeClr val="bg1"/>
          </a:solidFill>
        </p:spPr>
        <p:txBody>
          <a:bodyPr/>
          <a:lstStyle/>
          <a:p>
            <a:pPr algn="ctr"/>
            <a:br>
              <a:rPr lang="en-US" altLang="ko-KR" sz="4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논문제목</a:t>
            </a:r>
            <a:r>
              <a:rPr lang="en-US" altLang="ko-KR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한글</a:t>
            </a:r>
            <a:r>
              <a:rPr lang="en-US" altLang="ko-KR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  </a:t>
            </a:r>
            <a:r>
              <a:rPr lang="ko-KR" altLang="en-US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논문제목</a:t>
            </a:r>
            <a:r>
              <a:rPr lang="en-US" altLang="ko-KR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한글</a:t>
            </a:r>
            <a:r>
              <a:rPr lang="en-US" altLang="ko-KR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2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2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논문제목</a:t>
            </a:r>
            <a:r>
              <a:rPr lang="en-US" altLang="ko-KR" sz="2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영어</a:t>
            </a:r>
            <a:r>
              <a:rPr lang="en-US" altLang="ko-KR" sz="2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논문제목</a:t>
            </a:r>
            <a:r>
              <a:rPr lang="en-US" altLang="ko-KR" sz="2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영어</a:t>
            </a:r>
            <a:r>
              <a:rPr lang="en-US" altLang="ko-KR" sz="2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0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ko-KR" altLang="en-US" sz="44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폭발 2 1"/>
          <p:cNvSpPr/>
          <p:nvPr/>
        </p:nvSpPr>
        <p:spPr>
          <a:xfrm>
            <a:off x="3337560" y="4197096"/>
            <a:ext cx="5458968" cy="1975104"/>
          </a:xfrm>
          <a:prstGeom prst="irregularSeal2">
            <a:avLst/>
          </a:prstGeom>
          <a:solidFill>
            <a:srgbClr val="FFFF00"/>
          </a:solidFill>
          <a:ln w="571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전체 페이지는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쪽 이내로 하여 주세요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73138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/>
              <a:t>1.</a:t>
            </a:r>
            <a:r>
              <a:rPr kumimoji="1" lang="ko-KR" altLang="en-US" dirty="0"/>
              <a:t> 목차</a:t>
            </a:r>
            <a:r>
              <a:rPr kumimoji="1" lang="en-US" altLang="ko-KR" dirty="0"/>
              <a:t> 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864720" y="1509545"/>
            <a:ext cx="7264296" cy="33547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71500" indent="-571500" eaLnBrk="1" latinLnBrk="1" hangingPunct="1">
              <a:buAutoNum type="romanUcPeriod"/>
              <a:defRPr/>
            </a:pPr>
            <a:r>
              <a:rPr lang="en-US" altLang="ko-KR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r>
              <a:rPr lang="en-US" altLang="ko-K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xx</a:t>
            </a:r>
            <a:endParaRPr lang="en-US" altLang="ko-KR" sz="2800" b="1" i="0" dirty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eaLnBrk="1" latinLnBrk="1" hangingPunct="1">
              <a:defRPr/>
            </a:pPr>
            <a:r>
              <a:rPr lang="ko-KR" altLang="en-US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</a:t>
            </a: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en-US" altLang="ko-KR" sz="1600" dirty="0" err="1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1600" dirty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2. </a:t>
            </a:r>
            <a:r>
              <a:rPr lang="en-US" altLang="ko-KR" sz="1600" dirty="0" err="1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1600" dirty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r>
              <a:rPr lang="en-US" altLang="ko-KR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II. </a:t>
            </a:r>
            <a:r>
              <a:rPr lang="en-US" altLang="ko-KR" sz="2800" b="1" i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r>
              <a:rPr lang="en-US" altLang="ko-KR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800" b="1" i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r>
              <a:rPr lang="ko-KR" altLang="en-US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en-US" altLang="ko-KR" sz="2800" b="1" i="0" dirty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r>
              <a:rPr lang="ko-KR" altLang="en-US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</a:t>
            </a: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xxx</a:t>
            </a:r>
          </a:p>
          <a:p>
            <a:pPr marL="609600" lvl="0" indent="-609600" latinLnBrk="1">
              <a:defRPr/>
            </a:pPr>
            <a:r>
              <a:rPr lang="en-US" altLang="ko-KR" sz="1600" dirty="0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2. </a:t>
            </a:r>
            <a:r>
              <a:rPr lang="en-US" altLang="ko-KR" sz="1600" dirty="0" err="1">
                <a:solidFill>
                  <a:srgbClr val="292934">
                    <a:lumMod val="85000"/>
                    <a:lumOff val="15000"/>
                  </a:srgb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1600" dirty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lvl="0" indent="-609600" latinLnBrk="1">
              <a:defRPr/>
            </a:pPr>
            <a:endParaRPr lang="en-US" altLang="ko-KR" sz="1600" dirty="0">
              <a:solidFill>
                <a:srgbClr val="292934">
                  <a:lumMod val="85000"/>
                  <a:lumOff val="15000"/>
                </a:srgb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indent="-609600" eaLnBrk="1" latinLnBrk="1" hangingPunct="1">
              <a:defRPr/>
            </a:pPr>
            <a:r>
              <a:rPr lang="en-US" altLang="ko-KR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III. </a:t>
            </a:r>
            <a:r>
              <a:rPr lang="en-US" altLang="ko-KR" sz="2800" b="1" i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r>
              <a:rPr lang="en-US" altLang="ko-KR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800" b="1" i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r>
              <a:rPr lang="ko-KR" altLang="en-US" sz="2800" b="1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2800" b="1" i="0" dirty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indent="-609600" eaLnBrk="1" latinLnBrk="1" hangingPunct="1">
              <a:defRPr/>
            </a:pPr>
            <a:r>
              <a:rPr lang="ko-KR" altLang="en-US" sz="2000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</a:t>
            </a:r>
            <a:r>
              <a:rPr lang="en-US" altLang="ko-KR" sz="1600" i="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en-US" altLang="ko-KR" sz="1600" i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xxxxx</a:t>
            </a:r>
            <a:endParaRPr lang="en-US" altLang="ko-KR" sz="1600" i="0" dirty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609600" indent="-609600" eaLnBrk="1" latinLnBrk="1" hangingPunct="1">
              <a:defRPr/>
            </a:pP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2. </a:t>
            </a:r>
            <a:r>
              <a:rPr lang="en-US" altLang="ko-KR"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xxxx</a:t>
            </a:r>
            <a:endParaRPr lang="en-US" altLang="ko-KR" sz="2000" b="1" i="0" dirty="0">
              <a:solidFill>
                <a:schemeClr val="tx1">
                  <a:lumMod val="85000"/>
                  <a:lumOff val="1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270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/>
              <a:t>1.</a:t>
            </a:r>
            <a:r>
              <a:rPr kumimoji="1" lang="ko-KR" altLang="en-US" dirty="0"/>
              <a:t> </a:t>
            </a:r>
            <a:r>
              <a:rPr lang="en-US" altLang="ko-KR" dirty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758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/>
              <a:t>1.</a:t>
            </a:r>
            <a:r>
              <a:rPr kumimoji="1" lang="ko-KR" altLang="en-US" dirty="0"/>
              <a:t> </a:t>
            </a:r>
            <a:r>
              <a:rPr lang="en-US" altLang="ko-KR" dirty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47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/>
              <a:t>1.</a:t>
            </a:r>
            <a:r>
              <a:rPr kumimoji="1" lang="ko-KR" altLang="en-US" dirty="0"/>
              <a:t> </a:t>
            </a:r>
            <a:r>
              <a:rPr lang="en-US" altLang="ko-KR" dirty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440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/>
              <a:t>1.</a:t>
            </a:r>
            <a:r>
              <a:rPr kumimoji="1" lang="ko-KR" altLang="en-US" dirty="0"/>
              <a:t> </a:t>
            </a:r>
            <a:r>
              <a:rPr lang="en-US" altLang="ko-KR" dirty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90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ko-KR" dirty="0"/>
              <a:t>1.</a:t>
            </a:r>
            <a:r>
              <a:rPr kumimoji="1" lang="ko-KR" altLang="en-US" dirty="0"/>
              <a:t> </a:t>
            </a:r>
            <a:r>
              <a:rPr lang="en-US" altLang="ko-KR" dirty="0"/>
              <a:t>Title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102D0-A11F-944A-ABD7-216C976F3D19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7305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102</TotalTime>
  <Words>88</Words>
  <Application>Microsoft Macintosh PowerPoint</Application>
  <PresentationFormat>화면 슬라이드 쇼(4:3)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돋움</vt:lpstr>
      <vt:lpstr>HY견고딕</vt:lpstr>
      <vt:lpstr>ＭＳ Ｐゴシック</vt:lpstr>
      <vt:lpstr>Arial</vt:lpstr>
      <vt:lpstr>Calibri</vt:lpstr>
      <vt:lpstr>Clarity</vt:lpstr>
      <vt:lpstr> 논문제목(한글)   논문제목(한글)    논문제목(영어)  논문제목(영어)   </vt:lpstr>
      <vt:lpstr>1. 목차 </vt:lpstr>
      <vt:lpstr>1. Title</vt:lpstr>
      <vt:lpstr>1. Title</vt:lpstr>
      <vt:lpstr>1. Title</vt:lpstr>
      <vt:lpstr>1. Title</vt:lpstr>
      <vt:lpstr>1. Title</vt:lpstr>
    </vt:vector>
  </TitlesOfParts>
  <Company>acbd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논문 제목</dc:title>
  <dc:creator>a bc</dc:creator>
  <cp:lastModifiedBy>sehoon ahn</cp:lastModifiedBy>
  <cp:revision>22</cp:revision>
  <dcterms:created xsi:type="dcterms:W3CDTF">2013-12-18T12:39:14Z</dcterms:created>
  <dcterms:modified xsi:type="dcterms:W3CDTF">2018-09-10T12:55:53Z</dcterms:modified>
</cp:coreProperties>
</file>