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6858000" cy="9906000" type="A4"/>
  <p:notesSz cx="6781800" cy="99187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99FF"/>
    <a:srgbClr val="FFCCFF"/>
    <a:srgbClr val="FFCCCC"/>
    <a:srgbClr val="FF99FF"/>
    <a:srgbClr val="000000"/>
    <a:srgbClr val="FF99CC"/>
    <a:srgbClr val="FF3399"/>
    <a:srgbClr val="0000CC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31" autoAdjust="0"/>
    <p:restoredTop sz="95833" autoAdjust="0"/>
  </p:normalViewPr>
  <p:slideViewPr>
    <p:cSldViewPr>
      <p:cViewPr>
        <p:scale>
          <a:sx n="86" d="100"/>
          <a:sy n="86" d="100"/>
        </p:scale>
        <p:origin x="-1698" y="1362"/>
      </p:cViewPr>
      <p:guideLst>
        <p:guide orient="horz" pos="3120"/>
        <p:guide pos="2160"/>
        <p:guide pos="266"/>
        <p:guide pos="2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3030" y="-114"/>
      </p:cViewPr>
      <p:guideLst>
        <p:guide orient="horz" pos="3124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951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2281" y="0"/>
            <a:ext cx="293951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2290"/>
            <a:ext cx="293951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2281" y="9422290"/>
            <a:ext cx="293951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AFB54649-7499-4276-A316-B0575FD5818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951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2281" y="0"/>
            <a:ext cx="293951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744538"/>
            <a:ext cx="2574925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346" y="4711939"/>
            <a:ext cx="4973109" cy="446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2290"/>
            <a:ext cx="293951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2281" y="9422290"/>
            <a:ext cx="293951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E68EF2BE-23BE-4ECB-818E-21A34C20C2D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725" y="9424459"/>
            <a:ext cx="247284" cy="42880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DEE13-351A-4804-B972-02BDFBF115F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23642" cy="845220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725" y="9424459"/>
            <a:ext cx="247284" cy="42880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E961C-161E-4AE5-8D44-7CD73E24DA0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826" y="6365523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826" y="4198586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725" y="9424459"/>
            <a:ext cx="247284" cy="42880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D02C4-9628-4DC9-943A-95999D2111C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33346" cy="653750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1754" y="2311401"/>
            <a:ext cx="3033346" cy="653750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725" y="9424459"/>
            <a:ext cx="247284" cy="42880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3B49D-CF74-4687-AFF5-3E8D2D30E9A9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049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049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952" y="2217385"/>
            <a:ext cx="3031148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952" y="3141486"/>
            <a:ext cx="3031148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725" y="9424459"/>
            <a:ext cx="247284" cy="42880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DE3B4-E587-46A1-9660-C6A83623613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725" y="9424459"/>
            <a:ext cx="247284" cy="42880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A07A0-FEE3-41F1-AD4B-DC650B4448FE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0"/>
          <p:cNvGraphicFramePr>
            <a:graphicFrameLocks noChangeAspect="1"/>
          </p:cNvGraphicFramePr>
          <p:nvPr userDrawn="1"/>
        </p:nvGraphicFramePr>
        <p:xfrm>
          <a:off x="0" y="0"/>
          <a:ext cx="6858000" cy="104775"/>
        </p:xfrm>
        <a:graphic>
          <a:graphicData uri="http://schemas.openxmlformats.org/presentationml/2006/ole">
            <p:oleObj spid="_x0000_s2050" name="Image" r:id="rId3" imgW="13206349" imgH="139683" progId="">
              <p:embed/>
            </p:oleObj>
          </a:graphicData>
        </a:graphic>
      </p:graphicFrame>
      <p:grpSp>
        <p:nvGrpSpPr>
          <p:cNvPr id="6" name="그룹 10"/>
          <p:cNvGrpSpPr>
            <a:grpSpLocks/>
          </p:cNvGrpSpPr>
          <p:nvPr userDrawn="1"/>
        </p:nvGrpSpPr>
        <p:grpSpPr bwMode="auto">
          <a:xfrm>
            <a:off x="304801" y="9483598"/>
            <a:ext cx="6470417" cy="368671"/>
            <a:chOff x="0" y="6545322"/>
            <a:chExt cx="9458736" cy="381001"/>
          </a:xfrm>
        </p:grpSpPr>
        <p:pic>
          <p:nvPicPr>
            <p:cNvPr id="7" name="Picture 18" descr="F:\Work\2008년 Work\08 문서관리\문서포맷디자인\확정\확정_문서용(국문)_하단.JP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 r="19470"/>
            <a:stretch>
              <a:fillRect/>
            </a:stretch>
          </p:blipFill>
          <p:spPr bwMode="auto">
            <a:xfrm>
              <a:off x="0" y="6545322"/>
              <a:ext cx="7977336" cy="381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그림 8" descr="mando(中).JPG"/>
            <p:cNvPicPr>
              <a:picLocks noChangeAspect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040815" y="6589205"/>
              <a:ext cx="1417921" cy="25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-33051" y="9514902"/>
            <a:ext cx="59404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300" b="1">
                <a:solidFill>
                  <a:srgbClr val="4A4C54"/>
                </a:solidFill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3E70CE03-F11F-425D-A4C8-84D8C2FAA1FF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326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654" y="394406"/>
            <a:ext cx="3833446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326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725" y="9424459"/>
            <a:ext cx="247284" cy="42880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B274D-863E-4D94-A58E-7621FA45FCD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124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124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124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725" y="9424459"/>
            <a:ext cx="247284" cy="42880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35595-34B9-42D4-9D00-4287B9031F0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725" y="9424459"/>
            <a:ext cx="247284" cy="42880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9B412-0004-486D-A1C7-F3639152C21B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38510" y="1640632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latin typeface="맑은 고딕" pitchFamily="50" charset="-127"/>
                <a:ea typeface="맑은 고딕" pitchFamily="50" charset="-127"/>
              </a:rPr>
              <a:t>■</a:t>
            </a:r>
            <a:r>
              <a:rPr lang="en-US" altLang="ko-KR" sz="1400" b="1" dirty="0" smtClean="0">
                <a:latin typeface="맑은 고딕" pitchFamily="50" charset="-127"/>
                <a:ea typeface="맑은 고딕" pitchFamily="50" charset="-127"/>
              </a:rPr>
              <a:t> Profile</a:t>
            </a:r>
            <a:endParaRPr lang="ko-KR" altLang="en-US" sz="1400" b="1" dirty="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/>
        </p:nvGraphicFramePr>
        <p:xfrm>
          <a:off x="548680" y="1984544"/>
          <a:ext cx="5904656" cy="1384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52328"/>
                <a:gridCol w="2952328"/>
              </a:tblGrid>
              <a:tr h="1384280">
                <a:tc>
                  <a:txBody>
                    <a:bodyPr/>
                    <a:lstStyle/>
                    <a:p>
                      <a:pPr marL="342900" indent="-342900">
                        <a:spcBef>
                          <a:spcPct val="10000"/>
                        </a:spcBef>
                        <a:buFont typeface="Arial" charset="0"/>
                        <a:buNone/>
                      </a:pP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1. Company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: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  <a:r>
                        <a:rPr lang="en-US" altLang="ko-KR" sz="1200" b="1" baseline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Mando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Corporation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  <a:endParaRPr lang="en-US" altLang="ko-KR" sz="1200" b="1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342900" marR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2. Division: Business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Innovation Team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</a:p>
                    <a:p>
                      <a:pPr marL="342900" marR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3. Name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: </a:t>
                      </a:r>
                      <a:r>
                        <a:rPr lang="en-US" altLang="ko-KR" sz="1200" b="1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Deok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  <a:r>
                        <a:rPr lang="en-US" altLang="ko-KR" sz="1200" b="1" baseline="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Soo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Yoon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  <a:endParaRPr lang="en-US" altLang="ko-KR" sz="1200" b="1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342900" marR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4. Position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: Manager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5.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Main Task</a:t>
                      </a:r>
                      <a:r>
                        <a:rPr lang="ko-KR" altLang="en-US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: 6sigma, TRIZ Planning</a:t>
                      </a:r>
                    </a:p>
                    <a:p>
                      <a:pPr latinLnBrk="1"/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6. TRIZ Expert</a:t>
                      </a:r>
                      <a:r>
                        <a:rPr lang="ko-KR" altLang="en-US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: Level 2</a:t>
                      </a:r>
                    </a:p>
                    <a:p>
                      <a:pPr latinLnBrk="1"/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7. Contact </a:t>
                      </a:r>
                      <a:r>
                        <a:rPr lang="ko-KR" altLang="en-US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: 031-680-5052</a:t>
                      </a:r>
                      <a:b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                010-4780-9871</a:t>
                      </a:r>
                      <a:b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en-US" altLang="ko-KR" sz="1200" b="1" u="none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                dsyoon@mando.com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60544" y="3750898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latin typeface="맑은 고딕" pitchFamily="50" charset="-127"/>
                <a:ea typeface="맑은 고딕" pitchFamily="50" charset="-127"/>
              </a:rPr>
              <a:t>■</a:t>
            </a:r>
            <a:r>
              <a:rPr lang="en-US" altLang="ko-KR" sz="1400" b="1" dirty="0" smtClean="0">
                <a:latin typeface="맑은 고딕" pitchFamily="50" charset="-127"/>
                <a:ea typeface="맑은 고딕" pitchFamily="50" charset="-127"/>
              </a:rPr>
              <a:t> Abstract</a:t>
            </a:r>
            <a:endParaRPr lang="ko-KR" altLang="en-US" sz="14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TextBox 3"/>
          <p:cNvSpPr txBox="1">
            <a:spLocks noChangeArrowheads="1"/>
          </p:cNvSpPr>
          <p:nvPr/>
        </p:nvSpPr>
        <p:spPr bwMode="auto">
          <a:xfrm>
            <a:off x="2204864" y="383504"/>
            <a:ext cx="2448272" cy="482120"/>
          </a:xfrm>
          <a:prstGeom prst="rect">
            <a:avLst/>
          </a:prstGeom>
          <a:solidFill>
            <a:schemeClr val="bg1"/>
          </a:solidFill>
          <a:ln w="9525">
            <a:solidFill>
              <a:srgbClr val="0099FF"/>
            </a:solidFill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no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dirty="0" smtClean="0">
                <a:latin typeface="HY견고딕" pitchFamily="18" charset="-127"/>
                <a:ea typeface="HY견고딕" pitchFamily="18" charset="-127"/>
              </a:rPr>
              <a:t>Report Abstract</a:t>
            </a:r>
            <a:endParaRPr lang="ko-KR" altLang="en-US" sz="2000" dirty="0"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26" name="표 25"/>
          <p:cNvGraphicFramePr>
            <a:graphicFrameLocks noGrp="1"/>
          </p:cNvGraphicFramePr>
          <p:nvPr/>
        </p:nvGraphicFramePr>
        <p:xfrm>
          <a:off x="548680" y="4088904"/>
          <a:ext cx="5904656" cy="3474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04656"/>
              </a:tblGrid>
              <a:tr h="2376264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endParaRPr kumimoji="0" lang="en-US" altLang="ko-KR" sz="1200" b="1" dirty="0" smtClean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dirty="0" smtClean="0">
                          <a:solidFill>
                            <a:srgbClr val="000000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1. Subject  : A</a:t>
                      </a:r>
                      <a:r>
                        <a:rPr kumimoji="0" lang="en-US" altLang="ko-KR" sz="1200" b="1" baseline="0" dirty="0" smtClean="0">
                          <a:solidFill>
                            <a:srgbClr val="000000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Case Study for the Selection of Suitable TRIZ Theme</a:t>
                      </a:r>
                      <a:r>
                        <a:rPr kumimoji="0" lang="en-US" altLang="ko-KR" sz="1200" b="1" dirty="0" smtClean="0">
                          <a:solidFill>
                            <a:srgbClr val="000000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/>
                      </a:r>
                      <a:br>
                        <a:rPr kumimoji="0" lang="en-US" altLang="ko-KR" sz="1200" b="1" dirty="0" smtClean="0">
                          <a:solidFill>
                            <a:srgbClr val="000000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</a:br>
                      <a:endParaRPr lang="en-US" altLang="ko-KR" sz="1200" b="1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2. Contents</a:t>
                      </a:r>
                      <a:r>
                        <a:rPr kumimoji="0" lang="ko-KR" altLang="en-US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:</a:t>
                      </a:r>
                      <a:r>
                        <a:rPr kumimoji="0" lang="ko-KR" altLang="en-US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</a:t>
                      </a:r>
                      <a:endParaRPr kumimoji="0" lang="en-US" altLang="ko-KR" sz="1200" b="1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The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Problem about ‘What the TRIZ theme should be</a:t>
                      </a: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?’ is the most</a:t>
                      </a:r>
                      <a:endParaRPr kumimoji="0" lang="en-US" altLang="ko-KR" sz="1200" b="1" baseline="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important thing of all</a:t>
                      </a: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as well as 6sigma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division. ‘ What theme</a:t>
                      </a: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should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we</a:t>
                      </a: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</a:t>
                      </a: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select? ‘ is itself significant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</a:t>
                      </a: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factor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deciding a effectiveness and a degree of</a:t>
                      </a: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completion as results of it. For this reason, I would like to improve the </a:t>
                      </a: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suitability of TRIZ theme while we deploy innovation activities using TRIZ</a:t>
                      </a: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through experiences of the 6sigma. </a:t>
                      </a:r>
                      <a:endParaRPr kumimoji="0" lang="en-US" altLang="ko-KR" sz="1200" b="1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Firstly,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I will introduce the process of defining the problem that is </a:t>
                      </a: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difficult for us to select the TRIZ theme, finding ideal solutions with TRIZ</a:t>
                      </a: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method and launching in the work-site.  Also, I will show the checklist</a:t>
                      </a: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for suitable TRIZ theme developed additionally, systematic diagram</a:t>
                      </a: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reinforcing the process for selection of TRIZ 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theme and finally expect a</a:t>
                      </a:r>
                      <a:endParaRPr kumimoji="0" lang="en-US" altLang="ko-KR" sz="1200" b="1" baseline="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better 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effectiveness and 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degree 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of completion of </a:t>
                      </a: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it. </a:t>
                      </a:r>
                      <a:endParaRPr kumimoji="0" lang="en-US" altLang="ko-KR" sz="1200" b="1" baseline="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342900" lvl="0" indent="-342900">
                        <a:spcBef>
                          <a:spcPct val="10000"/>
                        </a:spcBef>
                        <a:buNone/>
                      </a:pPr>
                      <a:r>
                        <a:rPr kumimoji="0" lang="en-US" altLang="ko-KR" sz="1200" b="1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  </a:t>
                      </a:r>
                      <a:endParaRPr kumimoji="0" lang="en-US" altLang="ko-KR" sz="1200" b="1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85184" y="1208584"/>
            <a:ext cx="1412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2012. 3.14</a:t>
            </a:r>
            <a:endParaRPr lang="ko-KR" altLang="en-US" sz="12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10000"/>
          </a:spcBef>
          <a:spcAft>
            <a:spcPct val="0"/>
          </a:spcAft>
          <a:buClrTx/>
          <a:buSzTx/>
          <a:buFont typeface="Arial" charset="0"/>
          <a:buNone/>
          <a:tabLst/>
          <a:defRPr kumimoji="1" lang="ko-K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10000"/>
          </a:spcBef>
          <a:spcAft>
            <a:spcPct val="0"/>
          </a:spcAft>
          <a:buClrTx/>
          <a:buSzTx/>
          <a:buFont typeface="Arial" charset="0"/>
          <a:buNone/>
          <a:tabLst/>
          <a:defRPr kumimoji="1" lang="ko-K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  <a:cs typeface="Arial" charset="0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7416</TotalTime>
  <Words>69</Words>
  <Application>Microsoft Office PowerPoint</Application>
  <PresentationFormat>A4 용지(210x297mm)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기본 디자인</vt:lpstr>
      <vt:lpstr>Image</vt:lpstr>
      <vt:lpstr>슬라이드 0</vt:lpstr>
    </vt:vector>
  </TitlesOfParts>
  <Company>mando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mando</dc:creator>
  <cp:lastModifiedBy>MANDO</cp:lastModifiedBy>
  <cp:revision>637</cp:revision>
  <dcterms:created xsi:type="dcterms:W3CDTF">2008-06-02T04:43:03Z</dcterms:created>
  <dcterms:modified xsi:type="dcterms:W3CDTF">2012-03-09T00:10:42Z</dcterms:modified>
</cp:coreProperties>
</file>